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93D"/>
    <a:srgbClr val="43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03"/>
    <p:restoredTop sz="94661"/>
  </p:normalViewPr>
  <p:slideViewPr>
    <p:cSldViewPr snapToGrid="0">
      <p:cViewPr varScale="1">
        <p:scale>
          <a:sx n="78" d="100"/>
          <a:sy n="78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dy Morland" userId="a11db512-159d-4d76-b584-a2aac44b47c0" providerId="ADAL" clId="{D1E86093-0E97-4EEF-AC53-A8CBFE5AF3AD}"/>
    <pc:docChg chg="undo custSel addSld delSld modSld">
      <pc:chgData name="Mandy Morland" userId="a11db512-159d-4d76-b584-a2aac44b47c0" providerId="ADAL" clId="{D1E86093-0E97-4EEF-AC53-A8CBFE5AF3AD}" dt="2026-01-07T09:31:11.794" v="169" actId="1076"/>
      <pc:docMkLst>
        <pc:docMk/>
      </pc:docMkLst>
      <pc:sldChg chg="addSp delSp modSp mod">
        <pc:chgData name="Mandy Morland" userId="a11db512-159d-4d76-b584-a2aac44b47c0" providerId="ADAL" clId="{D1E86093-0E97-4EEF-AC53-A8CBFE5AF3AD}" dt="2026-01-07T09:31:11.794" v="169" actId="1076"/>
        <pc:sldMkLst>
          <pc:docMk/>
          <pc:sldMk cId="3181784015" sldId="256"/>
        </pc:sldMkLst>
        <pc:spChg chg="add mod">
          <ac:chgData name="Mandy Morland" userId="a11db512-159d-4d76-b584-a2aac44b47c0" providerId="ADAL" clId="{D1E86093-0E97-4EEF-AC53-A8CBFE5AF3AD}" dt="2025-12-16T11:12:33.379" v="0"/>
          <ac:spMkLst>
            <pc:docMk/>
            <pc:sldMk cId="3181784015" sldId="256"/>
            <ac:spMk id="2" creationId="{C2B53CB9-957B-0A74-8C14-4F23FDB99652}"/>
          </ac:spMkLst>
        </pc:spChg>
        <pc:spChg chg="add mod">
          <ac:chgData name="Mandy Morland" userId="a11db512-159d-4d76-b584-a2aac44b47c0" providerId="ADAL" clId="{D1E86093-0E97-4EEF-AC53-A8CBFE5AF3AD}" dt="2025-12-16T11:12:50.422" v="2" actId="1076"/>
          <ac:spMkLst>
            <pc:docMk/>
            <pc:sldMk cId="3181784015" sldId="256"/>
            <ac:spMk id="4" creationId="{BB9A7963-A38B-3124-65F6-8B7B31EF3D73}"/>
          </ac:spMkLst>
        </pc:spChg>
        <pc:picChg chg="add mod">
          <ac:chgData name="Mandy Morland" userId="a11db512-159d-4d76-b584-a2aac44b47c0" providerId="ADAL" clId="{D1E86093-0E97-4EEF-AC53-A8CBFE5AF3AD}" dt="2026-01-07T09:31:11.794" v="169" actId="1076"/>
          <ac:picMkLst>
            <pc:docMk/>
            <pc:sldMk cId="3181784015" sldId="256"/>
            <ac:picMk id="5" creationId="{578B14E4-5554-680B-CC9C-498622D24743}"/>
          </ac:picMkLst>
        </pc:picChg>
      </pc:sldChg>
      <pc:sldChg chg="addSp modSp mod modClrScheme chgLayout">
        <pc:chgData name="Mandy Morland" userId="a11db512-159d-4d76-b584-a2aac44b47c0" providerId="ADAL" clId="{D1E86093-0E97-4EEF-AC53-A8CBFE5AF3AD}" dt="2025-12-16T11:14:23.310" v="16" actId="255"/>
        <pc:sldMkLst>
          <pc:docMk/>
          <pc:sldMk cId="3223288709" sldId="257"/>
        </pc:sldMkLst>
        <pc:spChg chg="mod">
          <ac:chgData name="Mandy Morland" userId="a11db512-159d-4d76-b584-a2aac44b47c0" providerId="ADAL" clId="{D1E86093-0E97-4EEF-AC53-A8CBFE5AF3AD}" dt="2025-12-16T11:14:23.310" v="16" actId="255"/>
          <ac:spMkLst>
            <pc:docMk/>
            <pc:sldMk cId="3223288709" sldId="257"/>
            <ac:spMk id="2" creationId="{12541160-68B0-C37B-9389-83F4AFF6BC41}"/>
          </ac:spMkLst>
        </pc:spChg>
        <pc:spChg chg="mod">
          <ac:chgData name="Mandy Morland" userId="a11db512-159d-4d76-b584-a2aac44b47c0" providerId="ADAL" clId="{D1E86093-0E97-4EEF-AC53-A8CBFE5AF3AD}" dt="2025-12-16T11:14:13.596" v="14" actId="26606"/>
          <ac:spMkLst>
            <pc:docMk/>
            <pc:sldMk cId="3223288709" sldId="257"/>
            <ac:spMk id="3" creationId="{0A5E8960-2CCA-D286-D361-D5E9EF416400}"/>
          </ac:spMkLst>
        </pc:spChg>
        <pc:picChg chg="add mod">
          <ac:chgData name="Mandy Morland" userId="a11db512-159d-4d76-b584-a2aac44b47c0" providerId="ADAL" clId="{D1E86093-0E97-4EEF-AC53-A8CBFE5AF3AD}" dt="2025-12-16T11:14:13.590" v="13" actId="26606"/>
          <ac:picMkLst>
            <pc:docMk/>
            <pc:sldMk cId="3223288709" sldId="257"/>
            <ac:picMk id="4" creationId="{C0B8BDDB-F328-DD8C-EB71-B00F3A7970B6}"/>
          </ac:picMkLst>
        </pc:picChg>
      </pc:sldChg>
      <pc:sldChg chg="addSp delSp modSp new mod modClrScheme chgLayout">
        <pc:chgData name="Mandy Morland" userId="a11db512-159d-4d76-b584-a2aac44b47c0" providerId="ADAL" clId="{D1E86093-0E97-4EEF-AC53-A8CBFE5AF3AD}" dt="2025-12-16T11:14:46.971" v="19"/>
        <pc:sldMkLst>
          <pc:docMk/>
          <pc:sldMk cId="1869457152" sldId="261"/>
        </pc:sldMkLst>
        <pc:spChg chg="add mod">
          <ac:chgData name="Mandy Morland" userId="a11db512-159d-4d76-b584-a2aac44b47c0" providerId="ADAL" clId="{D1E86093-0E97-4EEF-AC53-A8CBFE5AF3AD}" dt="2025-12-16T11:14:46.971" v="19"/>
          <ac:spMkLst>
            <pc:docMk/>
            <pc:sldMk cId="1869457152" sldId="261"/>
            <ac:spMk id="5" creationId="{7EEEB286-1154-7C05-EFD1-CD7609DCF623}"/>
          </ac:spMkLst>
        </pc:spChg>
      </pc:sldChg>
      <pc:sldChg chg="addSp modSp new mod modClrScheme chgLayout">
        <pc:chgData name="Mandy Morland" userId="a11db512-159d-4d76-b584-a2aac44b47c0" providerId="ADAL" clId="{D1E86093-0E97-4EEF-AC53-A8CBFE5AF3AD}" dt="2025-12-16T11:15:49.525" v="27" actId="255"/>
        <pc:sldMkLst>
          <pc:docMk/>
          <pc:sldMk cId="3796067238" sldId="262"/>
        </pc:sldMkLst>
        <pc:spChg chg="add mod">
          <ac:chgData name="Mandy Morland" userId="a11db512-159d-4d76-b584-a2aac44b47c0" providerId="ADAL" clId="{D1E86093-0E97-4EEF-AC53-A8CBFE5AF3AD}" dt="2025-12-16T11:15:49.525" v="27" actId="255"/>
          <ac:spMkLst>
            <pc:docMk/>
            <pc:sldMk cId="3796067238" sldId="262"/>
            <ac:spMk id="2" creationId="{4AB902FF-8D13-E2FA-187C-78442B66C4BB}"/>
          </ac:spMkLst>
        </pc:spChg>
        <pc:spChg chg="add mod">
          <ac:chgData name="Mandy Morland" userId="a11db512-159d-4d76-b584-a2aac44b47c0" providerId="ADAL" clId="{D1E86093-0E97-4EEF-AC53-A8CBFE5AF3AD}" dt="2025-12-16T11:15:39.443" v="24" actId="255"/>
          <ac:spMkLst>
            <pc:docMk/>
            <pc:sldMk cId="3796067238" sldId="262"/>
            <ac:spMk id="3" creationId="{DE079701-0C2B-D118-69D9-6C309D791110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5-12-16T11:16:11.321" v="30"/>
        <pc:sldMkLst>
          <pc:docMk/>
          <pc:sldMk cId="4232133540" sldId="263"/>
        </pc:sldMkLst>
        <pc:spChg chg="add mod">
          <ac:chgData name="Mandy Morland" userId="a11db512-159d-4d76-b584-a2aac44b47c0" providerId="ADAL" clId="{D1E86093-0E97-4EEF-AC53-A8CBFE5AF3AD}" dt="2025-12-16T11:16:11.321" v="30"/>
          <ac:spMkLst>
            <pc:docMk/>
            <pc:sldMk cId="4232133540" sldId="263"/>
            <ac:spMk id="4" creationId="{A5999985-5038-8BE8-AAD5-3E4D1D7A2535}"/>
          </ac:spMkLst>
        </pc:spChg>
      </pc:sldChg>
      <pc:sldChg chg="addSp delSp modSp new mod">
        <pc:chgData name="Mandy Morland" userId="a11db512-159d-4d76-b584-a2aac44b47c0" providerId="ADAL" clId="{D1E86093-0E97-4EEF-AC53-A8CBFE5AF3AD}" dt="2025-12-16T11:19:16.296" v="49" actId="1076"/>
        <pc:sldMkLst>
          <pc:docMk/>
          <pc:sldMk cId="3652524929" sldId="264"/>
        </pc:sldMkLst>
        <pc:spChg chg="add mod">
          <ac:chgData name="Mandy Morland" userId="a11db512-159d-4d76-b584-a2aac44b47c0" providerId="ADAL" clId="{D1E86093-0E97-4EEF-AC53-A8CBFE5AF3AD}" dt="2025-12-16T11:16:31.406" v="32"/>
          <ac:spMkLst>
            <pc:docMk/>
            <pc:sldMk cId="3652524929" sldId="264"/>
            <ac:spMk id="2" creationId="{0F93D5C7-CE54-8B72-0734-E167C59A11CA}"/>
          </ac:spMkLst>
        </pc:spChg>
        <pc:picChg chg="add mod">
          <ac:chgData name="Mandy Morland" userId="a11db512-159d-4d76-b584-a2aac44b47c0" providerId="ADAL" clId="{D1E86093-0E97-4EEF-AC53-A8CBFE5AF3AD}" dt="2025-12-16T11:16:45.462" v="33"/>
          <ac:picMkLst>
            <pc:docMk/>
            <pc:sldMk cId="3652524929" sldId="264"/>
            <ac:picMk id="3" creationId="{7E37F3BA-AC52-F1D4-8A6B-13CC7223045C}"/>
          </ac:picMkLst>
        </pc:picChg>
        <pc:picChg chg="add mod">
          <ac:chgData name="Mandy Morland" userId="a11db512-159d-4d76-b584-a2aac44b47c0" providerId="ADAL" clId="{D1E86093-0E97-4EEF-AC53-A8CBFE5AF3AD}" dt="2025-12-16T11:16:56.214" v="34"/>
          <ac:picMkLst>
            <pc:docMk/>
            <pc:sldMk cId="3652524929" sldId="264"/>
            <ac:picMk id="4" creationId="{85F98998-07BD-3218-160D-BF650000DAD9}"/>
          </ac:picMkLst>
        </pc:picChg>
        <pc:picChg chg="add mod">
          <ac:chgData name="Mandy Morland" userId="a11db512-159d-4d76-b584-a2aac44b47c0" providerId="ADAL" clId="{D1E86093-0E97-4EEF-AC53-A8CBFE5AF3AD}" dt="2025-12-16T11:17:06.013" v="35"/>
          <ac:picMkLst>
            <pc:docMk/>
            <pc:sldMk cId="3652524929" sldId="264"/>
            <ac:picMk id="5" creationId="{0377C792-1BEA-72CB-7F3F-A18273635DC4}"/>
          </ac:picMkLst>
        </pc:picChg>
        <pc:picChg chg="add mod">
          <ac:chgData name="Mandy Morland" userId="a11db512-159d-4d76-b584-a2aac44b47c0" providerId="ADAL" clId="{D1E86093-0E97-4EEF-AC53-A8CBFE5AF3AD}" dt="2025-12-16T11:17:16.041" v="36"/>
          <ac:picMkLst>
            <pc:docMk/>
            <pc:sldMk cId="3652524929" sldId="264"/>
            <ac:picMk id="6" creationId="{6414DDE0-FA0B-7F7E-84FB-AF14B4FECFC4}"/>
          </ac:picMkLst>
        </pc:picChg>
        <pc:picChg chg="add mod">
          <ac:chgData name="Mandy Morland" userId="a11db512-159d-4d76-b584-a2aac44b47c0" providerId="ADAL" clId="{D1E86093-0E97-4EEF-AC53-A8CBFE5AF3AD}" dt="2025-12-16T11:17:33.976" v="37"/>
          <ac:picMkLst>
            <pc:docMk/>
            <pc:sldMk cId="3652524929" sldId="264"/>
            <ac:picMk id="7" creationId="{5A1118DE-9C67-CF99-E1D2-DFBED5D70385}"/>
          </ac:picMkLst>
        </pc:picChg>
        <pc:picChg chg="add del mod">
          <ac:chgData name="Mandy Morland" userId="a11db512-159d-4d76-b584-a2aac44b47c0" providerId="ADAL" clId="{D1E86093-0E97-4EEF-AC53-A8CBFE5AF3AD}" dt="2025-12-16T11:19:16.296" v="49" actId="1076"/>
          <ac:picMkLst>
            <pc:docMk/>
            <pc:sldMk cId="3652524929" sldId="264"/>
            <ac:picMk id="9" creationId="{49B76365-FB7F-FD6C-5BDF-05C0186A871F}"/>
          </ac:picMkLst>
        </pc:picChg>
      </pc:sldChg>
      <pc:sldChg chg="addSp modSp new mod modClrScheme chgLayout">
        <pc:chgData name="Mandy Morland" userId="a11db512-159d-4d76-b584-a2aac44b47c0" providerId="ADAL" clId="{D1E86093-0E97-4EEF-AC53-A8CBFE5AF3AD}" dt="2025-12-16T11:19:56.135" v="53"/>
        <pc:sldMkLst>
          <pc:docMk/>
          <pc:sldMk cId="4022293208" sldId="265"/>
        </pc:sldMkLst>
        <pc:spChg chg="add mod">
          <ac:chgData name="Mandy Morland" userId="a11db512-159d-4d76-b584-a2aac44b47c0" providerId="ADAL" clId="{D1E86093-0E97-4EEF-AC53-A8CBFE5AF3AD}" dt="2025-12-16T11:19:41.933" v="52"/>
          <ac:spMkLst>
            <pc:docMk/>
            <pc:sldMk cId="4022293208" sldId="265"/>
            <ac:spMk id="2" creationId="{739ADBB0-2772-2EDE-76D2-C1B513367F2C}"/>
          </ac:spMkLst>
        </pc:spChg>
        <pc:spChg chg="add mod">
          <ac:chgData name="Mandy Morland" userId="a11db512-159d-4d76-b584-a2aac44b47c0" providerId="ADAL" clId="{D1E86093-0E97-4EEF-AC53-A8CBFE5AF3AD}" dt="2025-12-16T11:19:56.135" v="53"/>
          <ac:spMkLst>
            <pc:docMk/>
            <pc:sldMk cId="4022293208" sldId="265"/>
            <ac:spMk id="3" creationId="{37AF94A2-94E4-DE61-0428-3F3C332D8847}"/>
          </ac:spMkLst>
        </pc:spChg>
      </pc:sldChg>
      <pc:sldChg chg="modSp new mod">
        <pc:chgData name="Mandy Morland" userId="a11db512-159d-4d76-b584-a2aac44b47c0" providerId="ADAL" clId="{D1E86093-0E97-4EEF-AC53-A8CBFE5AF3AD}" dt="2025-12-16T11:23:25.595" v="131" actId="404"/>
        <pc:sldMkLst>
          <pc:docMk/>
          <pc:sldMk cId="20755091" sldId="266"/>
        </pc:sldMkLst>
        <pc:spChg chg="mod">
          <ac:chgData name="Mandy Morland" userId="a11db512-159d-4d76-b584-a2aac44b47c0" providerId="ADAL" clId="{D1E86093-0E97-4EEF-AC53-A8CBFE5AF3AD}" dt="2025-12-16T11:20:43.677" v="59" actId="255"/>
          <ac:spMkLst>
            <pc:docMk/>
            <pc:sldMk cId="20755091" sldId="266"/>
            <ac:spMk id="2" creationId="{60E02AB0-02FA-24F5-17DB-A5026657286A}"/>
          </ac:spMkLst>
        </pc:spChg>
        <pc:spChg chg="mod">
          <ac:chgData name="Mandy Morland" userId="a11db512-159d-4d76-b584-a2aac44b47c0" providerId="ADAL" clId="{D1E86093-0E97-4EEF-AC53-A8CBFE5AF3AD}" dt="2025-12-16T11:23:25.595" v="131" actId="404"/>
          <ac:spMkLst>
            <pc:docMk/>
            <pc:sldMk cId="20755091" sldId="266"/>
            <ac:spMk id="3" creationId="{93E1BA6E-03D1-C8D6-2CB2-C9FCC46905B5}"/>
          </ac:spMkLst>
        </pc:spChg>
      </pc:sldChg>
      <pc:sldChg chg="addSp delSp modSp new mod modClrScheme chgLayout">
        <pc:chgData name="Mandy Morland" userId="a11db512-159d-4d76-b584-a2aac44b47c0" providerId="ADAL" clId="{D1E86093-0E97-4EEF-AC53-A8CBFE5AF3AD}" dt="2025-12-16T11:27:10.105" v="165" actId="255"/>
        <pc:sldMkLst>
          <pc:docMk/>
          <pc:sldMk cId="1390964293" sldId="267"/>
        </pc:sldMkLst>
        <pc:spChg chg="mod">
          <ac:chgData name="Mandy Morland" userId="a11db512-159d-4d76-b584-a2aac44b47c0" providerId="ADAL" clId="{D1E86093-0E97-4EEF-AC53-A8CBFE5AF3AD}" dt="2025-12-16T11:26:58.280" v="164" actId="255"/>
          <ac:spMkLst>
            <pc:docMk/>
            <pc:sldMk cId="1390964293" sldId="267"/>
            <ac:spMk id="2" creationId="{66CB910B-EE18-F702-50E0-8928F206D12B}"/>
          </ac:spMkLst>
        </pc:spChg>
        <pc:spChg chg="mod">
          <ac:chgData name="Mandy Morland" userId="a11db512-159d-4d76-b584-a2aac44b47c0" providerId="ADAL" clId="{D1E86093-0E97-4EEF-AC53-A8CBFE5AF3AD}" dt="2025-12-16T11:27:10.105" v="165" actId="255"/>
          <ac:spMkLst>
            <pc:docMk/>
            <pc:sldMk cId="1390964293" sldId="267"/>
            <ac:spMk id="3" creationId="{1E51916B-AADD-12BF-B452-48A9007ABA6C}"/>
          </ac:spMkLst>
        </pc:spChg>
        <pc:picChg chg="add mod">
          <ac:chgData name="Mandy Morland" userId="a11db512-159d-4d76-b584-a2aac44b47c0" providerId="ADAL" clId="{D1E86093-0E97-4EEF-AC53-A8CBFE5AF3AD}" dt="2025-12-16T11:26:09.531" v="158" actId="14100"/>
          <ac:picMkLst>
            <pc:docMk/>
            <pc:sldMk cId="1390964293" sldId="267"/>
            <ac:picMk id="7" creationId="{44A3974D-08E5-4EB6-73C0-A7F743E60D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green logo&#10;&#10;Description automatically generated">
            <a:extLst>
              <a:ext uri="{FF2B5EF4-FFF2-40B4-BE49-F238E27FC236}">
                <a16:creationId xmlns:a16="http://schemas.microsoft.com/office/drawing/2014/main" id="{0CD3A093-D409-DC6A-7DD7-09BB411E5E9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9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AB42A4-43CF-F933-82D2-807F95D190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9440" y="2875757"/>
            <a:ext cx="4937760" cy="20113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E63FE-B202-3DAF-84CE-ABF22DC478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440" y="47196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17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A16EA-80C7-242D-7651-EAC5A2D52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5E95C-5346-129D-A492-289EAA502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5566-7653-17FD-19FC-BB257836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E95E-F094-E15E-745F-349F36CBE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C3773-5F60-0B09-FEE0-73F910206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91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3A049F-D033-4C74-8D06-0732DA2804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E07D6E-DA08-9B26-3E83-C027468C0F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D06CA-3532-84E3-B766-7593844982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AC410-88D3-CC73-0DAB-7BAE9D7CB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C773C7-E8BF-771D-042A-CED2E3C7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3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6C31-5FE4-0DEE-31E3-C84DC8C27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EFA2DC-689A-B81C-8FED-20799EC32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70A9-3849-D228-F1DE-8F71C8730B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DE1878-81EF-5288-7D4B-0245E1FD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883E-207D-C3D6-30C0-8589199E3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1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green background with a white circle&#10;&#10;Description automatically generated">
            <a:extLst>
              <a:ext uri="{FF2B5EF4-FFF2-40B4-BE49-F238E27FC236}">
                <a16:creationId xmlns:a16="http://schemas.microsoft.com/office/drawing/2014/main" id="{CF9C4C18-EFD1-7C21-2AB2-D7B9972147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86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BF2CA2-6071-2143-9F5E-39170220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3770"/>
            <a:ext cx="6150841" cy="2852737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119387-D972-CBDB-19A2-7504781AC1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8326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CA184-CD2E-923B-525C-4530872D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B7271-8115-FB23-6325-DC8B6FE3B7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6C49C4-2F19-6F7D-ADF9-05F3D9BA8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AFE8-22D0-510D-E8F6-32A0F607CB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9B41FE-2027-6B44-89D1-BE5E43646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4488B-9105-FF11-ABC5-E2B80BC68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7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EBABE-E7F3-FF0F-140E-128D85A1B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DD8E2-DCD7-F44F-D6F3-76DF5455B8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3C01F-BC4D-DF76-CA24-320130015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FB78-6687-0931-C1C1-2E597C1BE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5D485-B915-CF14-CF2A-464224310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2A6C0-28AB-D097-CDF3-DBD3EFF161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8DC93-895F-0768-95BB-85999345A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06E24E-119F-3B1B-272D-C18D103A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54C-F53D-810C-8765-4212D537D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E974DB-25AE-32E0-4C78-FE2E10266B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79781-5B97-1646-D450-95B2FF9CB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C6E6C-FD5B-1D28-1D68-82876A9B9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4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7B07C0-8310-5A63-7338-C4284674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86F8B7-7305-8A39-A657-D8443A4B8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B1DC9-0B1C-0C7F-E636-C9DD3AD3E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87A3A-63A7-1120-30A7-455D45620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C0ABB7-54CF-A59D-19E6-BAEB45A65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492CB5-08F3-5451-3AB1-98390A19C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7D95FF-A4BC-6ECA-78BF-F3685D0BDC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1DD3-63FA-FDA1-C0A7-29D82D3A8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AA15F-E9B0-A74E-5F49-8C57E75AF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940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68ECF-11F2-8EF3-7109-6E7F014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40D1BD-7582-8D83-8541-12E457A4D3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FA8C9-2FB7-BCBC-63E9-7A1143E65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FF92B6-2F94-8E28-6E05-676EF40263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2F09F9-2395-8C43-82B3-9F112E1B1C52}" type="datetimeFigureOut">
              <a:rPr lang="en-US" smtClean="0"/>
              <a:t>1/7/2026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7CA27-16C8-EFF9-36C7-2252126A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62ED06-1C89-A59A-27FC-50635E66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9D1B6F-DAC0-8243-9DCD-4E555EB92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urple and white flag&#10;&#10;Description automatically generated">
            <a:extLst>
              <a:ext uri="{FF2B5EF4-FFF2-40B4-BE49-F238E27FC236}">
                <a16:creationId xmlns:a16="http://schemas.microsoft.com/office/drawing/2014/main" id="{68581A69-E474-7031-33AC-B8A5958CEC3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10633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00FBE7-E262-E7DB-9811-7A16FA22A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38587-CC5A-7B76-BC90-B56ED3974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62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43296E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B92C4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B92C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luediamondgallery.com/tablet-dictionary/o/objectives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brasildefato.com.br/2024/07/05/trabalhista-promete-mudanca-e-renovacao-apos-vitoria-esmagadora-nas-eleicoes-britanicas-premie-conservador-renuncia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hegueiemportugal.blogspot.com/2018/03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B53CB9-957B-0A74-8C14-4F23FDB99652}"/>
              </a:ext>
            </a:extLst>
          </p:cNvPr>
          <p:cNvSpPr txBox="1"/>
          <p:nvPr/>
        </p:nvSpPr>
        <p:spPr>
          <a:xfrm>
            <a:off x="412953" y="2837905"/>
            <a:ext cx="672526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Our Future – </a:t>
            </a:r>
            <a:b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</a:br>
            <a:r>
              <a:rPr lang="en-GB" sz="4000" b="1" dirty="0">
                <a:solidFill>
                  <a:schemeClr val="bg1"/>
                </a:solidFill>
                <a:latin typeface="Abadi" panose="020B0604020104020204" pitchFamily="34" charset="0"/>
                <a:cs typeface="AngsanaUPC" panose="020B0502040204020203" pitchFamily="18" charset="-34"/>
              </a:rPr>
              <a:t>Career Opportunities in Cumbria</a:t>
            </a:r>
            <a:endParaRPr lang="en-GB" sz="4000" b="1" dirty="0">
              <a:solidFill>
                <a:schemeClr val="bg1"/>
              </a:solidFill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B9A7963-A38B-3124-65F6-8B7B31EF3D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075" y="5034271"/>
            <a:ext cx="9144000" cy="1655762"/>
          </a:xfrm>
        </p:spPr>
        <p:txBody>
          <a:bodyPr>
            <a:normAutofit/>
          </a:bodyPr>
          <a:lstStyle/>
          <a:p>
            <a:pPr algn="ctr"/>
            <a:r>
              <a:rPr lang="en-GB" sz="4000" b="1" i="1" dirty="0">
                <a:latin typeface="Abadi" panose="020B0604020104020204" pitchFamily="34" charset="0"/>
              </a:rPr>
              <a:t>Exploring possibilities within Cumbria so you can plan your future </a:t>
            </a:r>
          </a:p>
          <a:p>
            <a:endParaRPr lang="en-US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8B14E4-5554-680B-CC9C-498622D24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14" y="685477"/>
            <a:ext cx="3462171" cy="113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784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41160-68B0-C37B-9389-83F4AFF6B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400" b="1" dirty="0"/>
              <a:t>Today’s objectives</a:t>
            </a:r>
            <a:endParaRPr lang="en-US" sz="4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E8960-2CCA-D286-D361-D5E9EF4164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be able to:</a:t>
            </a:r>
          </a:p>
          <a:p>
            <a:endParaRPr lang="en-GB" dirty="0"/>
          </a:p>
          <a:p>
            <a:r>
              <a:rPr lang="en-GB" dirty="0"/>
              <a:t>Define the term ‘career’.</a:t>
            </a:r>
          </a:p>
          <a:p>
            <a:endParaRPr lang="en-GB" dirty="0"/>
          </a:p>
          <a:p>
            <a:r>
              <a:rPr lang="en-GB" dirty="0"/>
              <a:t>Explain different reasons which motivate people to work.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r>
              <a:rPr lang="en-GB" dirty="0"/>
              <a:t>Evaluate your own reasons for working.</a:t>
            </a:r>
          </a:p>
          <a:p>
            <a:endParaRPr lang="en-US" dirty="0"/>
          </a:p>
        </p:txBody>
      </p:sp>
      <p:pic>
        <p:nvPicPr>
          <p:cNvPr id="4" name="Picture 3" descr="A tablet with a screen on it&#10;&#10;AI-generated content may be incorrect.">
            <a:extLst>
              <a:ext uri="{FF2B5EF4-FFF2-40B4-BE49-F238E27FC236}">
                <a16:creationId xmlns:a16="http://schemas.microsoft.com/office/drawing/2014/main" id="{C0B8BDDB-F328-DD8C-EB71-B00F3A797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495570" y="2271935"/>
            <a:ext cx="3858229" cy="2575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3288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hought Bubble: Cloud 4">
            <a:extLst>
              <a:ext uri="{FF2B5EF4-FFF2-40B4-BE49-F238E27FC236}">
                <a16:creationId xmlns:a16="http://schemas.microsoft.com/office/drawing/2014/main" id="{7EEEB286-1154-7C05-EFD1-CD7609DCF623}"/>
              </a:ext>
            </a:extLst>
          </p:cNvPr>
          <p:cNvSpPr/>
          <p:nvPr/>
        </p:nvSpPr>
        <p:spPr>
          <a:xfrm>
            <a:off x="904874" y="457200"/>
            <a:ext cx="10829925" cy="5143500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What is a career?</a:t>
            </a:r>
          </a:p>
        </p:txBody>
      </p:sp>
    </p:spTree>
    <p:extLst>
      <p:ext uri="{BB962C8B-B14F-4D97-AF65-F5344CB8AC3E}">
        <p14:creationId xmlns:p14="http://schemas.microsoft.com/office/powerpoint/2010/main" val="1869457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902FF-8D13-E2FA-187C-78442B66C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solidFill>
                  <a:schemeClr val="tx1"/>
                </a:solidFill>
                <a:latin typeface="Abadi" panose="020B0604020104020204" pitchFamily="34" charset="0"/>
              </a:rPr>
              <a:t>What is a career?</a:t>
            </a:r>
            <a:endParaRPr lang="en-GB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79701-0C2B-D118-69D9-6C309D791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A career is about finding purpose, discovering what matters to you, the point of studying and getting up in the morning.</a:t>
            </a:r>
          </a:p>
          <a:p>
            <a:pPr marL="0" indent="0">
              <a:buNone/>
            </a:pPr>
            <a:endParaRPr lang="en-GB" sz="3600" dirty="0">
              <a:latin typeface="Abadi" panose="020B0604020104020204" pitchFamily="34" charset="0"/>
            </a:endParaRPr>
          </a:p>
          <a:p>
            <a:pPr marL="0" indent="0" algn="ctr">
              <a:buNone/>
            </a:pPr>
            <a:r>
              <a:rPr lang="en-GB" sz="3600" dirty="0">
                <a:latin typeface="Abadi" panose="020B0604020104020204" pitchFamily="34" charset="0"/>
              </a:rPr>
              <a:t>Practically, a career refers to the sequence of paid/unpaid roles which a person does throughout their life.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6067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A5999985-5038-8BE8-AAD5-3E4D1D7A2535}"/>
              </a:ext>
            </a:extLst>
          </p:cNvPr>
          <p:cNvSpPr/>
          <p:nvPr/>
        </p:nvSpPr>
        <p:spPr>
          <a:xfrm>
            <a:off x="904874" y="457200"/>
            <a:ext cx="10829925" cy="5143500"/>
          </a:xfrm>
          <a:prstGeom prst="cloudCallout">
            <a:avLst>
              <a:gd name="adj1" fmla="val -37442"/>
              <a:gd name="adj2" fmla="val 559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400" dirty="0">
                <a:latin typeface="Abadi" panose="020B0604020104020204" pitchFamily="34" charset="0"/>
              </a:rPr>
              <a:t>Why do people work?</a:t>
            </a:r>
          </a:p>
        </p:txBody>
      </p:sp>
    </p:spTree>
    <p:extLst>
      <p:ext uri="{BB962C8B-B14F-4D97-AF65-F5344CB8AC3E}">
        <p14:creationId xmlns:p14="http://schemas.microsoft.com/office/powerpoint/2010/main" val="4232133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id="{0F93D5C7-CE54-8B72-0734-E167C59A11CA}"/>
              </a:ext>
            </a:extLst>
          </p:cNvPr>
          <p:cNvSpPr/>
          <p:nvPr/>
        </p:nvSpPr>
        <p:spPr>
          <a:xfrm>
            <a:off x="4206240" y="2466975"/>
            <a:ext cx="4737733" cy="1851025"/>
          </a:xfrm>
          <a:prstGeom prst="cloudCallout">
            <a:avLst>
              <a:gd name="adj1" fmla="val -52668"/>
              <a:gd name="adj2" fmla="val 394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Abadi" panose="020B0604020104020204" pitchFamily="34" charset="0"/>
              </a:rPr>
              <a:t>What motivates these people?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37F3BA-AC52-F1D4-8A6B-13CC72230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55" y="308038"/>
            <a:ext cx="3040431" cy="2515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F98998-07BD-3218-160D-BF650000D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360" y="216598"/>
            <a:ext cx="2316186" cy="2049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77C792-1BEA-72CB-7F3F-A18273635D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2677" y="501078"/>
            <a:ext cx="2757924" cy="1974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14DDE0-FA0B-7F7E-84FB-AF14B4FECF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360" y="4637388"/>
            <a:ext cx="2577320" cy="2114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1118DE-9C67-CF99-E1D2-DFBED5D703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32677" y="4502680"/>
            <a:ext cx="2897253" cy="1854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A person in a suit and tie standing at a podium with a red sign and a crowd of people&#10;&#10;AI-generated content may be incorrect.">
            <a:extLst>
              <a:ext uri="{FF2B5EF4-FFF2-40B4-BE49-F238E27FC236}">
                <a16:creationId xmlns:a16="http://schemas.microsoft.com/office/drawing/2014/main" id="{49B76365-FB7F-FD6C-5BDF-05C0186A87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455388" y="3812924"/>
            <a:ext cx="3161354" cy="210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24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ADBB0-2772-2EDE-76D2-C1B51336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badi" panose="020B0604020104020204" pitchFamily="34" charset="0"/>
              </a:rPr>
              <a:t>Factors which motivate people to work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F94A2-94E4-DE61-0428-3F3C332D8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Pay/money/to buy things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Helping others/reward – job satisfaction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Get a work/life balance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For a challenge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It is something they are interested in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Something they are good at, have a talent 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Want to be their own boss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Wish to travel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>
                <a:latin typeface="Abadi" panose="020B0604020104020204" pitchFamily="34" charset="0"/>
              </a:rPr>
              <a:t>Only want to work 9 - 5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29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02AB0-02FA-24F5-17DB-A50266572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tx1"/>
                </a:solidFill>
                <a:latin typeface="Abadi" panose="020B0604020104020204" pitchFamily="34" charset="0"/>
              </a:rPr>
              <a:t>Finding your career…don’t worry about it!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1BA6E-03D1-C8D6-2CB2-C9FCC4690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966" y="1405054"/>
            <a:ext cx="11942956" cy="47719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Abadi" panose="020B0604020104020204" pitchFamily="34" charset="0"/>
              </a:rPr>
              <a:t>To help find your career, even now, don’t worry about picking a specific job, e.g. nurse, joiner, chef. Instead, think about:</a:t>
            </a:r>
          </a:p>
          <a:p>
            <a:endParaRPr lang="en-GB" sz="100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2200" b="1" dirty="0">
                <a:solidFill>
                  <a:srgbClr val="7030A0"/>
                </a:solidFill>
                <a:latin typeface="Abadi" panose="020B0604020104020204" pitchFamily="34" charset="0"/>
              </a:rPr>
              <a:t>1. What do you enjoy doing? </a:t>
            </a:r>
            <a:r>
              <a:rPr lang="en-GB" sz="2200" dirty="0">
                <a:latin typeface="Abadi" panose="020B0604020104020204" pitchFamily="34" charset="0"/>
              </a:rPr>
              <a:t>Do you enjoy cooking? Or sports? What jobs are linked to these?</a:t>
            </a:r>
          </a:p>
          <a:p>
            <a:pPr marL="0" indent="0">
              <a:buNone/>
            </a:pPr>
            <a:endParaRPr lang="en-GB" sz="1200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2200" b="1" dirty="0">
                <a:solidFill>
                  <a:srgbClr val="7030A0"/>
                </a:solidFill>
                <a:latin typeface="Abadi" panose="020B0604020104020204" pitchFamily="34" charset="0"/>
              </a:rPr>
              <a:t>2. What do you find interesting? </a:t>
            </a:r>
            <a:r>
              <a:rPr lang="en-GB" sz="2200" dirty="0">
                <a:latin typeface="Abadi" panose="020B0604020104020204" pitchFamily="34" charset="0"/>
              </a:rPr>
              <a:t>If you find history interesting, research job linked to this subject.</a:t>
            </a:r>
          </a:p>
          <a:p>
            <a:pPr marL="0" indent="0">
              <a:buNone/>
            </a:pPr>
            <a:endParaRPr lang="en-GB" sz="1100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2200" b="1" dirty="0">
                <a:solidFill>
                  <a:srgbClr val="7030A0"/>
                </a:solidFill>
                <a:latin typeface="Abadi" panose="020B0604020104020204" pitchFamily="34" charset="0"/>
              </a:rPr>
              <a:t>3. What are you good at? </a:t>
            </a:r>
            <a:r>
              <a:rPr lang="en-GB" sz="2200" dirty="0">
                <a:latin typeface="Abadi" panose="020B0604020104020204" pitchFamily="34" charset="0"/>
              </a:rPr>
              <a:t>If your best subject is PE, talk to your teachers about jobs in this area.</a:t>
            </a:r>
          </a:p>
          <a:p>
            <a:pPr marL="0" indent="0">
              <a:buNone/>
            </a:pPr>
            <a:endParaRPr lang="en-GB" sz="1100" dirty="0">
              <a:latin typeface="Abadi" panose="020B0604020104020204" pitchFamily="34" charset="0"/>
            </a:endParaRPr>
          </a:p>
          <a:p>
            <a:pPr marL="0" indent="0">
              <a:buNone/>
            </a:pPr>
            <a:r>
              <a:rPr lang="en-GB" sz="2200" b="1" dirty="0">
                <a:solidFill>
                  <a:srgbClr val="7030A0"/>
                </a:solidFill>
                <a:latin typeface="Abadi" panose="020B0604020104020204" pitchFamily="34" charset="0"/>
              </a:rPr>
              <a:t>4. Who would you like to help? </a:t>
            </a:r>
            <a:r>
              <a:rPr lang="en-GB" sz="2200" dirty="0">
                <a:latin typeface="Abadi" panose="020B0604020104020204" pitchFamily="34" charset="0"/>
              </a:rPr>
              <a:t>If you would like to help children, search for jobs linked to this.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5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B910B-EE18-F702-50E0-8928F206D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5400" b="1" dirty="0"/>
              <a:t>Homework………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1916B-AADD-12BF-B452-48A9007ABA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Speak to someone you know about what motivated them into the job they do.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A3974D-08E5-4EB6-73C0-A7F743E60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4551" r="6255" b="2"/>
          <a:stretch>
            <a:fillRect/>
          </a:stretch>
        </p:blipFill>
        <p:spPr>
          <a:xfrm>
            <a:off x="7145866" y="1825625"/>
            <a:ext cx="4207933" cy="3533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0964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9EBFDBF91A0448C709C78468F4551" ma:contentTypeVersion="14" ma:contentTypeDescription="Create a new document." ma:contentTypeScope="" ma:versionID="ade1d9f186a4b6a6a9fbb9e659f368ff">
  <xsd:schema xmlns:xsd="http://www.w3.org/2001/XMLSchema" xmlns:xs="http://www.w3.org/2001/XMLSchema" xmlns:p="http://schemas.microsoft.com/office/2006/metadata/properties" xmlns:ns2="aa85f008-0777-41b2-8b11-f5fcfcf29405" xmlns:ns3="6f4a841e-270f-4f5d-86d8-2f0a58af3dc3" targetNamespace="http://schemas.microsoft.com/office/2006/metadata/properties" ma:root="true" ma:fieldsID="8d323ba14e57576c9eaa0c31de72bf9d" ns2:_="" ns3:_="">
    <xsd:import namespace="aa85f008-0777-41b2-8b11-f5fcfcf29405"/>
    <xsd:import namespace="6f4a841e-270f-4f5d-86d8-2f0a58af3d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85f008-0777-41b2-8b11-f5fcfcf294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973a211-6405-42b6-9524-a696d4b9f2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841e-270f-4f5d-86d8-2f0a58af3dc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403ca02e-0e8c-4fce-b590-a4eefdfe3c8a}" ma:internalName="TaxCatchAll" ma:showField="CatchAllData" ma:web="6f4a841e-270f-4f5d-86d8-2f0a58af3d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85f008-0777-41b2-8b11-f5fcfcf29405">
      <Terms xmlns="http://schemas.microsoft.com/office/infopath/2007/PartnerControls"/>
    </lcf76f155ced4ddcb4097134ff3c332f>
    <TaxCatchAll xmlns="6f4a841e-270f-4f5d-86d8-2f0a58af3dc3" xsi:nil="true"/>
  </documentManagement>
</p:properties>
</file>

<file path=customXml/itemProps1.xml><?xml version="1.0" encoding="utf-8"?>
<ds:datastoreItem xmlns:ds="http://schemas.openxmlformats.org/officeDocument/2006/customXml" ds:itemID="{0416F2CC-52F6-40D7-A0E0-AEB877D7C9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85f008-0777-41b2-8b11-f5fcfcf29405"/>
    <ds:schemaRef ds:uri="6f4a841e-270f-4f5d-86d8-2f0a58af3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0597DDF-0DB2-45C7-8F8D-D971FDE8B7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C1EC7-64E8-49F8-BD54-34E5F133BC3D}">
  <ds:schemaRefs>
    <ds:schemaRef ds:uri="http://schemas.microsoft.com/office/2006/metadata/properties"/>
    <ds:schemaRef ds:uri="http://schemas.microsoft.com/office/infopath/2007/PartnerControls"/>
    <ds:schemaRef ds:uri="aa85f008-0777-41b2-8b11-f5fcfcf29405"/>
    <ds:schemaRef ds:uri="6f4a841e-270f-4f5d-86d8-2f0a58af3dc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325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Abadi</vt:lpstr>
      <vt:lpstr>Aptos</vt:lpstr>
      <vt:lpstr>Arial</vt:lpstr>
      <vt:lpstr>Calibri</vt:lpstr>
      <vt:lpstr>Wingdings</vt:lpstr>
      <vt:lpstr>Office Theme</vt:lpstr>
      <vt:lpstr>PowerPoint Presentation</vt:lpstr>
      <vt:lpstr>Today’s objectives</vt:lpstr>
      <vt:lpstr>PowerPoint Presentation</vt:lpstr>
      <vt:lpstr>What is a career?</vt:lpstr>
      <vt:lpstr>PowerPoint Presentation</vt:lpstr>
      <vt:lpstr>PowerPoint Presentation</vt:lpstr>
      <vt:lpstr>Factors which motivate people to work</vt:lpstr>
      <vt:lpstr>Finding your career…don’t worry about it!</vt:lpstr>
      <vt:lpstr>Homework………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jennie</dc:creator>
  <cp:lastModifiedBy>Mandy Morland</cp:lastModifiedBy>
  <cp:revision>7</cp:revision>
  <dcterms:created xsi:type="dcterms:W3CDTF">2024-08-20T13:16:38Z</dcterms:created>
  <dcterms:modified xsi:type="dcterms:W3CDTF">2026-01-07T09:31:12Z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0x010100A859EBFDBF91A0448C709C78468F4551</vt:lpwstr>
  </property>
  <property fmtid="{D5CDD505-2E9C-101B-9397-08002B2CF9AE}" pid="3" name="Order">
    <vt:r8>100</vt:r8>
  </property>
  <property fmtid="{D5CDD505-2E9C-101B-9397-08002B2CF9AE}" pid="4" name="MediaServiceImageTags">
    <vt:lpwstr/>
  </property>
  <property fmtid="{D5CDD505-2E9C-101B-9397-08002B2CF9AE}" pid="5" name="MSIP_Label_defa4170-0d19-0005-0004-bc88714345d2_Enabled">
    <vt:lpwstr>true</vt:lpwstr>
  </property>
  <property fmtid="{D5CDD505-2E9C-101B-9397-08002B2CF9AE}" pid="6" name="MSIP_Label_defa4170-0d19-0005-0004-bc88714345d2_SetDate">
    <vt:lpwstr>2025-03-26T08:46:15Z</vt:lpwstr>
  </property>
  <property fmtid="{D5CDD505-2E9C-101B-9397-08002B2CF9AE}" pid="7" name="MSIP_Label_defa4170-0d19-0005-0004-bc88714345d2_Method">
    <vt:lpwstr>Standard</vt:lpwstr>
  </property>
  <property fmtid="{D5CDD505-2E9C-101B-9397-08002B2CF9AE}" pid="8" name="MSIP_Label_defa4170-0d19-0005-0004-bc88714345d2_Name">
    <vt:lpwstr>defa4170-0d19-0005-0004-bc88714345d2</vt:lpwstr>
  </property>
  <property fmtid="{D5CDD505-2E9C-101B-9397-08002B2CF9AE}" pid="9" name="MSIP_Label_defa4170-0d19-0005-0004-bc88714345d2_SiteId">
    <vt:lpwstr>2a6a35eb-28a5-4a57-a0e3-6d1590820eaf</vt:lpwstr>
  </property>
  <property fmtid="{D5CDD505-2E9C-101B-9397-08002B2CF9AE}" pid="10" name="MSIP_Label_defa4170-0d19-0005-0004-bc88714345d2_ActionId">
    <vt:lpwstr>54588174-4d79-41a6-806a-94d6f286898c</vt:lpwstr>
  </property>
  <property fmtid="{D5CDD505-2E9C-101B-9397-08002B2CF9AE}" pid="11" name="MSIP_Label_defa4170-0d19-0005-0004-bc88714345d2_ContentBits">
    <vt:lpwstr>0</vt:lpwstr>
  </property>
  <property fmtid="{D5CDD505-2E9C-101B-9397-08002B2CF9AE}" pid="12" name="MSIP_Label_defa4170-0d19-0005-0004-bc88714345d2_Tag">
    <vt:lpwstr>10, 3, 0, 1</vt:lpwstr>
  </property>
</Properties>
</file>